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3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655E4C-E236-4C6F-88F2-A885912FF0C0}" type="datetimeFigureOut">
              <a:rPr lang="en-US" smtClean="0"/>
              <a:t>4/12/2012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53370-A1D3-49D1-A95D-E0CB264A33D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SLIDE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SLIDE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TEST SLIDE</vt:lpstr>
      <vt:lpstr>TEST SLIDE 2</vt:lpstr>
      <vt:lpstr>TEST SLIDE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SLIDE</dc:title>
  <dc:creator>rotto</dc:creator>
  <cp:lastModifiedBy>rotto</cp:lastModifiedBy>
  <cp:revision>1</cp:revision>
  <dcterms:created xsi:type="dcterms:W3CDTF">2012-04-12T19:53:38Z</dcterms:created>
  <dcterms:modified xsi:type="dcterms:W3CDTF">2012-04-12T19:55:52Z</dcterms:modified>
</cp:coreProperties>
</file>