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67" d="100"/>
          <a:sy n="67" d="100"/>
        </p:scale>
        <p:origin x="69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51C84-5C88-864B-A783-E1A51CEFF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6CEB3-D987-8442-AEAC-3063D25A1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DC-305A-6244-BE28-D483EAE1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38C00-81F4-CA40-8F5C-F11EB868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9974E-ED80-6A4A-821E-CC5D14EE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71D6-5422-2345-9B4D-26D65212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F0621-8A29-854C-A5F2-BE74D6683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855F1-C6CD-4A46-ABD3-DA21B085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402A-1196-1D41-A1B1-2ED537FE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578C8-BCEA-8048-8A9D-1FD28F61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57788B-8400-884E-B96E-DAD8DF36C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6D69B-D93F-B049-9044-580C7B03A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74376-4C8C-8D47-A905-F505AF7F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F4C7B-F0FB-EE42-97AA-D0A80927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5A63C-73B3-9F4C-82B3-38B1635C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3FA5F-A0E4-A94A-A832-7E5DF072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0B517-CAFE-4F45-9453-4C250429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C4CB7-8470-874A-80ED-1F63F709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DFDA3-F08F-9449-B66A-10CB8636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F1FAF-AA37-0845-B164-BE37FE19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8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151A-C97F-D341-B091-02BF06F7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E6AC4-E41E-1D4B-8DB6-6E1A1F83E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30993-EDD4-A64E-A5E2-37349B2BE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E8411-4DF0-884E-BE90-0D48FC4F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13C25-F5F6-E54B-B98D-8CCA8EA9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0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82BE-C329-3F4E-ADD3-01A4197D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71D6-5580-7047-B462-B7B22C061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5F0F4-C93B-8B41-A8B3-167BC3CDB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7B73C-9555-D347-BAD0-729C78493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25C8A-1BB5-2E4B-8ACE-DB90BAD66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FDE44-F1C9-8A46-89B5-0425D433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9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798B-5440-724D-AFC2-94C490BE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7AA83-8B2B-9444-93BA-1B1D0510A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90108-D22A-5145-BEC2-D0A683718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EEEAF-0E9B-6748-ADC5-B69DC80618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55D38E-B95E-EA41-9633-7F3DBB6DE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CEB16-2CBE-CD4B-B910-7D90C405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A712A0-3FE0-0F44-A2A1-39496B4A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341D34-62E0-2C45-A139-031E864D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6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224B-00A5-584C-994E-C5EF0FBF3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E08B3C-2853-0149-8B14-663CABF4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71E87-907D-C048-AB68-6DD793F2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E67DE-943D-594E-B9AE-79987B33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3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8BBC7D-FB13-CF4B-A96C-FBA9BE37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7F7794-1A71-3045-9B5B-6A317AD2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CDEE5-962F-584B-A6A2-E751D949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BB26C-D5C6-464B-9F94-BC6626E5A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BC30D-D073-9D45-9FF5-87911945B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464B4-5FDB-A340-B45A-4F99B4BC3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CA929-98B0-4B47-84C5-37B5F4FA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78BB1-52AB-AE4D-AF73-F2A6AD56E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67B49-95AE-984F-9568-D85995280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9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6BC0-E715-134C-8913-FA912C35E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E44768-98DB-1C4E-A8FA-6C67798F2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F002D-39F5-014F-B3EA-09D5FF849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652DB-25F1-1843-A758-7C87498F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009F9-1ED6-674A-BDF4-6217A0F9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FC268-F5F9-6E40-A3F9-41965245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4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752BD-C18B-5649-B942-F6ABA184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86057-58D7-A645-AFED-8E216B45F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78373-8F26-374F-A107-3B04F9FD4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BDD1C-BFED-C645-BC7C-90D88607692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BCDB5-5BD5-FD41-9BA4-A2F52B5D4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52F9F-299C-7941-AC37-D4A391973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4D007-1DAD-7B42-B399-B1252EEF5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9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53F3-BF3A-D240-9614-20B061C11B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A6490F-23B7-4E4D-9BBD-CC33B6BED9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3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2871-04AC-1243-ADA2-90BB12405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588" y="365125"/>
            <a:ext cx="9534419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C7FEE-CEE7-44EC-A95B-DBE39D9F9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Laralee Harkleroad</cp:lastModifiedBy>
  <cp:revision>2</cp:revision>
  <dcterms:created xsi:type="dcterms:W3CDTF">2020-08-05T14:11:41Z</dcterms:created>
  <dcterms:modified xsi:type="dcterms:W3CDTF">2020-08-05T15:44:09Z</dcterms:modified>
</cp:coreProperties>
</file>